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79C2-4199-4F5C-930C-3489D318BB7E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8B29-CB3C-44A4-9518-868AA22D38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622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79C2-4199-4F5C-930C-3489D318BB7E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8B29-CB3C-44A4-9518-868AA22D38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220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79C2-4199-4F5C-930C-3489D318BB7E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8B29-CB3C-44A4-9518-868AA22D38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570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79C2-4199-4F5C-930C-3489D318BB7E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8B29-CB3C-44A4-9518-868AA22D38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530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79C2-4199-4F5C-930C-3489D318BB7E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8B29-CB3C-44A4-9518-868AA22D38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780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79C2-4199-4F5C-930C-3489D318BB7E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8B29-CB3C-44A4-9518-868AA22D38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323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79C2-4199-4F5C-930C-3489D318BB7E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8B29-CB3C-44A4-9518-868AA22D38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697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79C2-4199-4F5C-930C-3489D318BB7E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8B29-CB3C-44A4-9518-868AA22D38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130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79C2-4199-4F5C-930C-3489D318BB7E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8B29-CB3C-44A4-9518-868AA22D38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087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79C2-4199-4F5C-930C-3489D318BB7E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8B29-CB3C-44A4-9518-868AA22D38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519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79C2-4199-4F5C-930C-3489D318BB7E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8B29-CB3C-44A4-9518-868AA22D38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658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479C2-4199-4F5C-930C-3489D318BB7E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18B29-CB3C-44A4-9518-868AA22D38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4112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9807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Святкування Всесвітнього дня охорони праці у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ВСП </a:t>
            </a:r>
            <a:r>
              <a:rPr lang="uk-UA" dirty="0" smtClean="0"/>
              <a:t>«КФК ПІТБ ДДМА»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607" y="5877272"/>
            <a:ext cx="6400800" cy="478904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2021 рік</a:t>
            </a:r>
            <a:endParaRPr lang="uk-U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5888654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76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244182"/>
          </a:xfrm>
        </p:spPr>
        <p:txBody>
          <a:bodyPr>
            <a:norm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За </a:t>
            </a:r>
            <a:r>
              <a:rPr lang="uk-UA" dirty="0" smtClean="0"/>
              <a:t>рішенням Міжнародної організації праці  28 квітня відзначають Всесвітній день охорони праці, щоб привернути увагу до підтримки демократії і соціального діалогу, боротьби з бідністю і безробіттям, заборони дитячої праці. Вперше під такою назвою свято відзначали у 2003 році.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49" y="260648"/>
            <a:ext cx="5494833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753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668" y="692696"/>
            <a:ext cx="3008313" cy="2592288"/>
          </a:xfrm>
        </p:spPr>
        <p:txBody>
          <a:bodyPr>
            <a:normAutofit/>
          </a:bodyPr>
          <a:lstStyle/>
          <a:p>
            <a:r>
              <a:rPr lang="uk-UA" dirty="0" smtClean="0"/>
              <a:t>День </a:t>
            </a:r>
            <a:r>
              <a:rPr lang="uk-UA" dirty="0" smtClean="0"/>
              <a:t>охорони </a:t>
            </a:r>
            <a:r>
              <a:rPr lang="uk-UA" dirty="0" smtClean="0"/>
              <a:t>праці 2021  </a:t>
            </a:r>
            <a:r>
              <a:rPr lang="uk-UA" dirty="0" smtClean="0"/>
              <a:t>в Україні проходить під </a:t>
            </a:r>
            <a:r>
              <a:rPr lang="uk-UA" dirty="0" smtClean="0"/>
              <a:t>гаслом </a:t>
            </a:r>
            <a:r>
              <a:rPr lang="uk-UA" dirty="0" smtClean="0"/>
              <a:t>«Передбачати, готуватися та реагувати на кризи – ІНВЕСТУЄМО ЗАРАЗ У СТІЙКІ СИСТЕМИ БЕЗПЕКИ ТА </a:t>
            </a:r>
            <a:r>
              <a:rPr lang="uk-UA" dirty="0" smtClean="0"/>
              <a:t>ЗДОРОВ'Я </a:t>
            </a:r>
            <a:r>
              <a:rPr lang="uk-UA" dirty="0" smtClean="0"/>
              <a:t>НА РОБОТІ». 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63" y="321124"/>
            <a:ext cx="4093738" cy="5772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34553"/>
            <a:ext cx="2664296" cy="2511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700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64" y="0"/>
            <a:ext cx="8424936" cy="1405787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Пандемія </a:t>
            </a:r>
            <a:r>
              <a:rPr lang="en-US" dirty="0" smtClean="0"/>
              <a:t>COVID-19 </a:t>
            </a:r>
            <a:r>
              <a:rPr lang="uk-UA" dirty="0" smtClean="0"/>
              <a:t>обумовила вибір теми Всесвітнього дня охорони праці і у 2021 році. Минулого року вірус зупинив життя цілої планети і внаслідок цього, звичайно, постраждали як роботодавці, так і працівники. 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1"/>
          <a:stretch/>
        </p:blipFill>
        <p:spPr bwMode="auto">
          <a:xfrm>
            <a:off x="601983" y="1412776"/>
            <a:ext cx="7743825" cy="5280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806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3008313" cy="3528392"/>
          </a:xfrm>
        </p:spPr>
        <p:txBody>
          <a:bodyPr>
            <a:normAutofit/>
          </a:bodyPr>
          <a:lstStyle/>
          <a:p>
            <a:r>
              <a:rPr lang="uk-UA" dirty="0" smtClean="0"/>
              <a:t>Всесвітній </a:t>
            </a:r>
            <a:r>
              <a:rPr lang="uk-UA" dirty="0" smtClean="0"/>
              <a:t>день безпеки та здоров’я на роботі </a:t>
            </a:r>
            <a:r>
              <a:rPr lang="uk-UA" dirty="0" smtClean="0"/>
              <a:t>у 2021 році </a:t>
            </a:r>
            <a:r>
              <a:rPr lang="uk-UA" dirty="0" smtClean="0"/>
              <a:t>присвячений стратегіям зміцнення національних систем </a:t>
            </a:r>
            <a:r>
              <a:rPr lang="uk-UA" dirty="0"/>
              <a:t>безпеки та здоров’я на роботі </a:t>
            </a:r>
            <a:r>
              <a:rPr lang="uk-UA" dirty="0" smtClean="0"/>
              <a:t>та спрямований </a:t>
            </a:r>
            <a:r>
              <a:rPr lang="uk-UA" dirty="0" smtClean="0"/>
              <a:t>на посилення життєстійкості та протидії нинішнім і майбутнім кризам.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74"/>
          <a:stretch/>
        </p:blipFill>
        <p:spPr>
          <a:xfrm>
            <a:off x="611560" y="620688"/>
            <a:ext cx="2703647" cy="216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3" b="23313"/>
          <a:stretch/>
        </p:blipFill>
        <p:spPr bwMode="auto">
          <a:xfrm>
            <a:off x="3995936" y="404664"/>
            <a:ext cx="4828468" cy="5911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04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19256" cy="670396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Для підвищення готовності до можливих небезпечних ситуацій – треба завжди </a:t>
            </a:r>
            <a:r>
              <a:rPr lang="uk-UA" sz="2400" dirty="0" smtClean="0">
                <a:solidFill>
                  <a:srgbClr val="FF0000"/>
                </a:solidFill>
              </a:rPr>
              <a:t>пам</a:t>
            </a:r>
            <a:r>
              <a:rPr lang="uk-UA" sz="2400" dirty="0">
                <a:solidFill>
                  <a:srgbClr val="FF0000"/>
                </a:solidFill>
              </a:rPr>
              <a:t>'</a:t>
            </a:r>
            <a:r>
              <a:rPr lang="uk-UA" sz="2400" dirty="0" smtClean="0">
                <a:solidFill>
                  <a:srgbClr val="FF0000"/>
                </a:solidFill>
              </a:rPr>
              <a:t>ятати </a:t>
            </a:r>
            <a:r>
              <a:rPr lang="uk-UA" sz="2400" dirty="0" smtClean="0">
                <a:solidFill>
                  <a:srgbClr val="FF0000"/>
                </a:solidFill>
              </a:rPr>
              <a:t>номера екстрених служб</a:t>
            </a:r>
            <a:endParaRPr lang="uk-UA" sz="24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7" t="2405" r="17764" b="2759"/>
          <a:stretch/>
        </p:blipFill>
        <p:spPr>
          <a:xfrm>
            <a:off x="4860032" y="1124744"/>
            <a:ext cx="3384375" cy="5015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66728" cy="4691063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ПОЖЕЖНО-РЯТУВАЛЬНА СЛУЖБА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Диспетчер       101</a:t>
            </a:r>
            <a:endParaRPr lang="ru-RU" sz="1600" b="1" dirty="0" smtClean="0">
              <a:solidFill>
                <a:srgbClr val="FFC000"/>
              </a:solidFill>
            </a:endParaRPr>
          </a:p>
          <a:p>
            <a:r>
              <a:rPr lang="ru-RU" sz="1600" b="1" dirty="0" smtClean="0">
                <a:solidFill>
                  <a:srgbClr val="FFC000"/>
                </a:solidFill>
              </a:rPr>
              <a:t>+380 (6264)5-93-39</a:t>
            </a:r>
            <a:r>
              <a:rPr lang="ru-RU" sz="1600" b="1" dirty="0" smtClean="0">
                <a:solidFill>
                  <a:srgbClr val="FF0000"/>
                </a:solidFill>
              </a:rPr>
              <a:t>	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ПОЛІЦІЯ</a:t>
            </a:r>
          </a:p>
          <a:p>
            <a:r>
              <a:rPr lang="ru-RU" sz="1600" b="1" dirty="0" err="1">
                <a:solidFill>
                  <a:srgbClr val="FFC000"/>
                </a:solidFill>
              </a:rPr>
              <a:t>Ч</a:t>
            </a:r>
            <a:r>
              <a:rPr lang="ru-RU" sz="1600" b="1" dirty="0" err="1" smtClean="0">
                <a:solidFill>
                  <a:srgbClr val="FFC000"/>
                </a:solidFill>
              </a:rPr>
              <a:t>ерговий</a:t>
            </a:r>
            <a:r>
              <a:rPr lang="ru-RU" sz="1600" b="1" dirty="0" smtClean="0">
                <a:solidFill>
                  <a:srgbClr val="FFC000"/>
                </a:solidFill>
              </a:rPr>
              <a:t>	102,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+380 (6264)7-02-47,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(050) 4730393,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(050) 9880593,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ШВИДКА ДОПОМОГА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Диспетчер       103</a:t>
            </a:r>
            <a:endParaRPr lang="ru-RU" sz="1600" b="1" dirty="0" smtClean="0">
              <a:solidFill>
                <a:srgbClr val="FFC000"/>
              </a:solidFill>
            </a:endParaRPr>
          </a:p>
          <a:p>
            <a:r>
              <a:rPr lang="ru-RU" sz="1600" b="1" dirty="0" smtClean="0">
                <a:solidFill>
                  <a:srgbClr val="FFC000"/>
                </a:solidFill>
              </a:rPr>
              <a:t>+380 (6264)5-13-03</a:t>
            </a:r>
            <a:endParaRPr lang="ru-RU" sz="1600" b="1" dirty="0">
              <a:solidFill>
                <a:srgbClr val="FFC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ТРАВМАТОЛОГІЯ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+</a:t>
            </a:r>
            <a:r>
              <a:rPr lang="ru-RU" sz="1600" b="1" dirty="0" smtClean="0">
                <a:solidFill>
                  <a:srgbClr val="FFC000"/>
                </a:solidFill>
              </a:rPr>
              <a:t>380 (6264)3-13-27</a:t>
            </a:r>
            <a:r>
              <a:rPr lang="ru-RU" sz="1600" b="1" dirty="0" smtClean="0">
                <a:solidFill>
                  <a:srgbClr val="FF0000"/>
                </a:solidFill>
              </a:rPr>
              <a:t>	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ГОРГАЗ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Диспетчер   </a:t>
            </a:r>
            <a:r>
              <a:rPr lang="ru-RU" sz="1600" b="1" dirty="0" smtClean="0">
                <a:solidFill>
                  <a:srgbClr val="FFC000"/>
                </a:solidFill>
              </a:rPr>
              <a:t>     104</a:t>
            </a:r>
            <a:endParaRPr lang="ru-RU" sz="1600" b="1" dirty="0" smtClean="0">
              <a:solidFill>
                <a:srgbClr val="FFC000"/>
              </a:solidFill>
            </a:endParaRPr>
          </a:p>
          <a:p>
            <a:r>
              <a:rPr lang="ru-RU" sz="1600" b="1" dirty="0" smtClean="0">
                <a:solidFill>
                  <a:srgbClr val="FFC000"/>
                </a:solidFill>
              </a:rPr>
              <a:t>+380 (626)41-46-80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+380 (66)99-99-104</a:t>
            </a:r>
            <a:r>
              <a:rPr lang="ru-RU" dirty="0" smtClean="0">
                <a:solidFill>
                  <a:srgbClr val="FF0000"/>
                </a:solidFill>
              </a:rPr>
              <a:t>	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71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809" y="476672"/>
            <a:ext cx="7272808" cy="72008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990033"/>
                </a:solidFill>
              </a:rPr>
              <a:t>Дотримуйтесь</a:t>
            </a:r>
            <a:r>
              <a:rPr lang="ru-RU" sz="3200" dirty="0" smtClean="0">
                <a:solidFill>
                  <a:srgbClr val="990033"/>
                </a:solidFill>
              </a:rPr>
              <a:t> правил </a:t>
            </a:r>
            <a:r>
              <a:rPr lang="ru-RU" sz="3200" dirty="0" err="1" smtClean="0">
                <a:solidFill>
                  <a:srgbClr val="990033"/>
                </a:solidFill>
              </a:rPr>
              <a:t>техніки</a:t>
            </a:r>
            <a:r>
              <a:rPr lang="ru-RU" sz="3200" dirty="0" smtClean="0">
                <a:solidFill>
                  <a:srgbClr val="990033"/>
                </a:solidFill>
              </a:rPr>
              <a:t> </a:t>
            </a:r>
            <a:r>
              <a:rPr lang="ru-RU" sz="3200" dirty="0" err="1" smtClean="0">
                <a:solidFill>
                  <a:srgbClr val="990033"/>
                </a:solidFill>
              </a:rPr>
              <a:t>безпеки</a:t>
            </a:r>
            <a:r>
              <a:rPr lang="ru-RU" sz="3200" dirty="0" smtClean="0">
                <a:solidFill>
                  <a:srgbClr val="990033"/>
                </a:solidFill>
              </a:rPr>
              <a:t>!</a:t>
            </a:r>
            <a:endParaRPr lang="uk-UA" sz="3200" dirty="0">
              <a:solidFill>
                <a:srgbClr val="990033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5623569" cy="4090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99592" y="5589240"/>
            <a:ext cx="3415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err="1">
                <a:solidFill>
                  <a:srgbClr val="990033"/>
                </a:solidFill>
                <a:ea typeface="+mj-ea"/>
                <a:cs typeface="+mj-cs"/>
              </a:rPr>
              <a:t>Підготував</a:t>
            </a:r>
            <a:r>
              <a:rPr lang="ru-RU" sz="2000" b="1" dirty="0">
                <a:solidFill>
                  <a:srgbClr val="990033"/>
                </a:solidFill>
                <a:ea typeface="+mj-ea"/>
                <a:cs typeface="+mj-cs"/>
              </a:rPr>
              <a:t> </a:t>
            </a:r>
            <a:r>
              <a:rPr lang="ru-RU" sz="2000" b="1" dirty="0" err="1">
                <a:solidFill>
                  <a:srgbClr val="990033"/>
                </a:solidFill>
                <a:ea typeface="+mj-ea"/>
                <a:cs typeface="+mj-cs"/>
              </a:rPr>
              <a:t>інженер</a:t>
            </a:r>
            <a:r>
              <a:rPr lang="ru-RU" sz="2000" b="1" dirty="0">
                <a:solidFill>
                  <a:srgbClr val="990033"/>
                </a:solidFill>
                <a:ea typeface="+mj-ea"/>
                <a:cs typeface="+mj-cs"/>
              </a:rPr>
              <a:t> з ОП ВСП «КФК ПІТБ ДДМА» Бондаренко О.В.</a:t>
            </a:r>
            <a:endParaRPr lang="uk-UA" sz="3200" b="1" dirty="0">
              <a:solidFill>
                <a:srgbClr val="990033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137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144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Святкування Всесвітнього дня охорони праці у  ВСП «КФК ПІТБ ДДМА»</vt:lpstr>
      <vt:lpstr> За рішенням Міжнародної організації праці  28 квітня відзначають Всесвітній день охорони праці, щоб привернути увагу до підтримки демократії і соціального діалогу, боротьби з бідністю і безробіттям, заборони дитячої праці. Вперше під такою назвою свято відзначали у 2003 році.</vt:lpstr>
      <vt:lpstr>День охорони праці 2021  в Україні проходить під гаслом «Передбачати, готуватися та реагувати на кризи – ІНВЕСТУЄМО ЗАРАЗ У СТІЙКІ СИСТЕМИ БЕЗПЕКИ ТА ЗДОРОВ'Я НА РОБОТІ». </vt:lpstr>
      <vt:lpstr>Пандемія COVID-19 обумовила вибір теми Всесвітнього дня охорони праці і у 2021 році. Минулого року вірус зупинив життя цілої планети і внаслідок цього, звичайно, постраждали як роботодавці, так і працівники. </vt:lpstr>
      <vt:lpstr>Всесвітній день безпеки та здоров’я на роботі у 2021 році присвячений стратегіям зміцнення національних систем безпеки та здоров’я на роботі та спрямований на посилення життєстійкості та протидії нинішнім і майбутнім кризам.</vt:lpstr>
      <vt:lpstr>Для підвищення готовності до можливих небезпечних ситуацій – треба завжди пам'ятати номера екстрених служб</vt:lpstr>
      <vt:lpstr>Дотримуйтесь правил техніки безпеки!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АлексейИнженер_по_ТБ</dc:creator>
  <cp:lastModifiedBy>Пользователь Windows</cp:lastModifiedBy>
  <cp:revision>9</cp:revision>
  <dcterms:created xsi:type="dcterms:W3CDTF">2021-04-13T09:18:53Z</dcterms:created>
  <dcterms:modified xsi:type="dcterms:W3CDTF">2021-04-23T08:07:01Z</dcterms:modified>
</cp:coreProperties>
</file>